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266" r:id="rId48"/>
    <p:sldId id="267" r:id="rId49"/>
    <p:sldId id="268" r:id="rId50"/>
    <p:sldId id="269" r:id="rId51"/>
    <p:sldId id="272" r:id="rId52"/>
    <p:sldId id="270" r:id="rId53"/>
    <p:sldId id="273" r:id="rId54"/>
    <p:sldId id="274" r:id="rId55"/>
    <p:sldId id="275" r:id="rId56"/>
    <p:sldId id="271" r:id="rId57"/>
    <p:sldId id="276" r:id="rId58"/>
    <p:sldId id="277" r:id="rId59"/>
    <p:sldId id="259" r:id="rId60"/>
    <p:sldId id="260" r:id="rId61"/>
    <p:sldId id="261" r:id="rId62"/>
    <p:sldId id="257" r:id="rId63"/>
    <p:sldId id="264" r:id="rId64"/>
    <p:sldId id="258" r:id="rId65"/>
    <p:sldId id="262" r:id="rId66"/>
    <p:sldId id="263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/>
    <p:restoredTop sz="94580"/>
  </p:normalViewPr>
  <p:slideViewPr>
    <p:cSldViewPr snapToGrid="0" snapToObjects="1" showGuides="1">
      <p:cViewPr>
        <p:scale>
          <a:sx n="120" d="100"/>
          <a:sy n="120" d="100"/>
        </p:scale>
        <p:origin x="144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2016. 12. 20.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12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진행 레벨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 smtClean="0"/>
              <a:t>요구 경험치</a:t>
            </a:r>
            <a:endParaRPr kumimoji="1" lang="ko-KR" altLang="en-US"/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</a:t>
            </a:r>
            <a:r>
              <a:rPr kumimoji="1" lang="ko-KR" altLang="en-US" dirty="0" smtClean="0"/>
              <a:t>지역에서 </a:t>
            </a:r>
            <a:r>
              <a:rPr kumimoji="1" lang="en-US" altLang="ko-KR" dirty="0" smtClean="0"/>
              <a:t>C</a:t>
            </a:r>
            <a:r>
              <a:rPr kumimoji="1" lang="ko-KR" altLang="en-US" dirty="0" smtClean="0"/>
              <a:t>지역 퀘스트를</a:t>
            </a:r>
            <a:endParaRPr kumimoji="1" lang="en-US" altLang="ko-KR" dirty="0" smtClean="0"/>
          </a:p>
          <a:p>
            <a:r>
              <a:rPr kumimoji="1" lang="ko-KR" altLang="en-US" dirty="0" smtClean="0"/>
              <a:t>진행하기 위한 최소 레벨 요구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전투상태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 smtClean="0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플레이어 강타</a:t>
            </a:r>
            <a:endParaRPr kumimoji="1" lang="en-US" altLang="ko-KR" sz="2400" dirty="0" smtClean="0"/>
          </a:p>
          <a:p>
            <a:pPr algn="ctr"/>
            <a:r>
              <a:rPr kumimoji="1" lang="en-US" altLang="ko-KR" sz="3600" dirty="0" smtClean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강타 </a:t>
            </a:r>
            <a:r>
              <a:rPr kumimoji="1" lang="en-US" altLang="ko-KR" sz="2800" dirty="0" smtClean="0"/>
              <a:t>100</a:t>
            </a:r>
            <a:r>
              <a:rPr kumimoji="1" lang="ko-KR" altLang="en-US" sz="2800" dirty="0" smtClean="0"/>
              <a:t> 적용</a:t>
            </a:r>
            <a:endParaRPr kumimoji="1" lang="en-US" altLang="ko-KR" sz="2800" dirty="0" smtClean="0"/>
          </a:p>
          <a:p>
            <a:pPr algn="ctr"/>
            <a:r>
              <a:rPr kumimoji="1" lang="ko-KR" altLang="en-US" sz="2000" dirty="0" smtClean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/>
              <a:t>A</a:t>
            </a:r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  <a:p>
            <a:pPr algn="ctr"/>
            <a:r>
              <a:rPr kumimoji="1" lang="ko-KR" altLang="en-US" sz="2000" dirty="0" smtClean="0"/>
              <a:t>강타배율 </a:t>
            </a:r>
            <a:r>
              <a:rPr kumimoji="1" lang="en-US" altLang="ko-KR" sz="2000" dirty="0" smtClean="0"/>
              <a:t>5</a:t>
            </a:r>
            <a:r>
              <a:rPr kumimoji="1" lang="ko-KR" altLang="en-US" sz="2000" dirty="0" smtClean="0"/>
              <a:t>배</a:t>
            </a:r>
            <a:endParaRPr kumimoji="1" lang="ko-KR" altLang="en-US" sz="2000" dirty="0"/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/>
                <a:gridCol w="4762500"/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8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7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mtClean="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플레이어 설정</a:t>
            </a:r>
            <a:endParaRPr kumimoji="1" lang="en-US" altLang="ko-KR" sz="3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이동 조작계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스킬 조작계</a:t>
            </a:r>
            <a:endParaRPr kumimoji="1" lang="en-US" altLang="ko-KR" sz="20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1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2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공격 실행구간</a:t>
            </a:r>
            <a:endParaRPr kumimoji="1" lang="ko-KR" altLang="en-US"/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추가공격 가능구간</a:t>
            </a:r>
            <a:endParaRPr kumimoji="1"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캔슬 공격 가능구간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이벤트 경험치</a:t>
            </a:r>
            <a:endParaRPr kumimoji="1"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메인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70%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사냥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/>
              <a:t>3</a:t>
            </a:r>
            <a:r>
              <a:rPr kumimoji="1" lang="en-US" altLang="ko-KR" sz="3200" dirty="0" smtClean="0"/>
              <a:t>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필드 사냥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서브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전문기술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던전 클리어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기타 경험치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기술점수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발열점수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 </a:t>
              </a:r>
              <a:r>
                <a:rPr kumimoji="1" lang="en-US" altLang="ko-KR" sz="2800" dirty="0" smtClean="0"/>
                <a:t>/</a:t>
              </a:r>
              <a:r>
                <a:rPr kumimoji="1" lang="ko-KR" altLang="en-US" sz="2800" dirty="0" smtClean="0"/>
                <a:t> 방어행위</a:t>
              </a:r>
              <a:endParaRPr kumimoji="1" lang="ko-KR" altLang="en-US" sz="28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강화 </a:t>
            </a:r>
            <a:r>
              <a:rPr kumimoji="1" lang="en-US" altLang="ko-KR" sz="3600" b="1" dirty="0" smtClean="0"/>
              <a:t>/</a:t>
            </a:r>
            <a:r>
              <a:rPr kumimoji="1" lang="ko-KR" altLang="en-US" sz="3600" b="1" dirty="0" smtClean="0"/>
              <a:t> 변형 스킬 사용</a:t>
            </a:r>
            <a:endParaRPr kumimoji="1" lang="ko-KR" altLang="en-US" sz="3600" b="1" dirty="0"/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궁극기 활용</a:t>
            </a:r>
            <a:endParaRPr kumimoji="1" lang="en-US" altLang="ko-KR" sz="3600" b="1" dirty="0" smtClean="0"/>
          </a:p>
          <a:p>
            <a:r>
              <a:rPr kumimoji="1" lang="ko-KR" altLang="en-US" sz="3600" b="1" dirty="0" smtClean="0">
                <a:solidFill>
                  <a:schemeClr val="bg1">
                    <a:lumMod val="50000"/>
                  </a:schemeClr>
                </a:solidFill>
              </a:rPr>
              <a:t>발열 소모</a:t>
            </a:r>
            <a:endParaRPr kumimoji="1" lang="ko-KR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mtClean="0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기술점수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강한 공격으로 획득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 smtClean="0">
                <a:solidFill>
                  <a:srgbClr val="FF0000"/>
                </a:solidFill>
              </a:rPr>
              <a:t>기술사용으로 획득</a:t>
            </a:r>
            <a:endParaRPr kumimoji="1"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궁극기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발열 소모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회피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초기화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스킬 사용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기술점수의 소모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스태미나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기술점수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발열점수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체인</a:t>
            </a:r>
            <a:endParaRPr kumimoji="1"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공격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방어행위</a:t>
            </a:r>
            <a:endParaRPr kumimoji="1" lang="ko-KR" altLang="en-US" dirty="0"/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발열체인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궁극기 사용</a:t>
            </a:r>
            <a:endParaRPr kumimoji="1" lang="ko-KR" altLang="en-US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궁극기로 소모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 추가획득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상위 단계의 궁극기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</a:t>
            </a:r>
            <a:r>
              <a:rPr kumimoji="1" lang="en-US" altLang="ko-KR" dirty="0" smtClean="0"/>
              <a:t> / </a:t>
            </a:r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/>
              <a:t>가제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편돌이</a:t>
            </a:r>
            <a:endParaRPr kumimoji="1" lang="ko-KR" altLang="en-US" sz="16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</a:t>
            </a:r>
          </a:p>
          <a:p>
            <a:r>
              <a:rPr kumimoji="1" lang="en-US" altLang="ko-KR" dirty="0" smtClean="0"/>
              <a:t>P</a:t>
            </a:r>
          </a:p>
          <a:p>
            <a:r>
              <a:rPr kumimoji="1" lang="en-US" altLang="ko-KR" dirty="0" smtClean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트오세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smtClean="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마영전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몬헌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던파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 smtClean="0"/>
              <a:t>액션 스타일</a:t>
            </a:r>
            <a:endParaRPr kumimoji="1" lang="ko-KR" alt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          책임져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 smtClean="0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 smtClean="0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발열 점수를 얻는 방어형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이하의 스킬 공격은 제대로 발휘하지 못함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레벨 요구 경험치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 요구 경험치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누적 경험치</a:t>
            </a:r>
            <a:endParaRPr kumimoji="1" lang="ko-KR" altLang="en-US" sz="3600" dirty="0"/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경험치 </a:t>
            </a:r>
            <a:r>
              <a:rPr kumimoji="1" lang="en-US" altLang="ko-KR" sz="3600" dirty="0" smtClean="0"/>
              <a:t>140</a:t>
            </a:r>
            <a:r>
              <a:rPr kumimoji="1" lang="ko-KR" altLang="en-US" sz="3600" dirty="0" smtClean="0"/>
              <a:t> 획득</a:t>
            </a:r>
            <a:endParaRPr kumimoji="1" lang="ko-KR" altLang="en-US" sz="3600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 smtClean="0"/>
              <a:t>1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잔여 경험치 </a:t>
            </a:r>
            <a:r>
              <a:rPr kumimoji="1" lang="en-US" altLang="ko-KR" sz="3600" dirty="0" smtClean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캐릭터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생성</a:t>
            </a:r>
            <a:endParaRPr kumimoji="1" lang="en-US" altLang="ko-KR" sz="32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기본 스킬</a:t>
            </a:r>
            <a:endParaRPr kumimoji="1" lang="en-US" altLang="ko-KR" sz="2400" dirty="0" smtClean="0"/>
          </a:p>
          <a:p>
            <a:pPr algn="ctr"/>
            <a:r>
              <a:rPr kumimoji="1" lang="ko-KR" altLang="en-US" sz="2400" dirty="0" smtClean="0"/>
              <a:t>획득</a:t>
            </a:r>
            <a:endParaRPr kumimoji="1" lang="en-US" altLang="ko-KR" sz="4000" dirty="0" smtClean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추가 스킬 획득</a:t>
            </a:r>
            <a:endParaRPr kumimoji="1" lang="en-US" altLang="ko-KR" sz="2400" dirty="0" smtClean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재화 소모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사용 스킬 선택</a:t>
            </a:r>
            <a:endParaRPr kumimoji="1" lang="en-US" altLang="ko-KR" sz="2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전투 진행</a:t>
            </a:r>
            <a:endParaRPr kumimoji="1" lang="en-US" altLang="ko-KR" sz="3200" dirty="0" smtClean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보유한 스킬</a:t>
            </a:r>
            <a:endParaRPr kumimoji="1" lang="en-US" altLang="ko-KR" sz="3200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원하는 스킬 장착 </a:t>
            </a:r>
            <a:r>
              <a:rPr kumimoji="1" lang="en-US" altLang="ko-KR" sz="3200" dirty="0" smtClean="0"/>
              <a:t>&amp;</a:t>
            </a:r>
            <a:r>
              <a:rPr kumimoji="1" lang="ko-KR" altLang="en-US" sz="3200" dirty="0" smtClean="0"/>
              <a:t> 제한적 사용</a:t>
            </a:r>
            <a:endParaRPr kumimoji="1" lang="ko-KR" altLang="en-US" sz="3200" dirty="0"/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mtClean="0"/>
                <a:t>진행 레벨</a:t>
              </a:r>
              <a:endParaRPr kumimoji="1" lang="ko-KR" altLang="en-US"/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 smtClean="0"/>
                <a:t>요구 경험치</a:t>
              </a:r>
              <a:endParaRPr kumimoji="1" lang="ko-KR" altLang="en-US"/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레벨별</a:t>
            </a:r>
            <a:endParaRPr kumimoji="1" lang="en-US" altLang="ko-KR" sz="2800" dirty="0" smtClean="0"/>
          </a:p>
          <a:p>
            <a:r>
              <a:rPr kumimoji="1" lang="ko-KR" altLang="en-US" sz="2800" dirty="0" smtClean="0"/>
              <a:t>물결형 증폭</a:t>
            </a:r>
            <a:endParaRPr kumimoji="1" lang="ko-KR" altLang="en-US" sz="2800" dirty="0"/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미습득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tx1"/>
                </a:solidFill>
              </a:rPr>
              <a:t>스킬 습득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보유 스킬</a:t>
            </a:r>
            <a:endParaRPr kumimoji="1"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 smtClean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 smtClean="0">
                <a:solidFill>
                  <a:schemeClr val="bg1"/>
                </a:solidFill>
              </a:rPr>
              <a:t>80</a:t>
            </a:r>
            <a:r>
              <a:rPr kumimoji="1" lang="en-US" altLang="ko-KR" sz="80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몬스터 사냥</a:t>
            </a:r>
            <a:endParaRPr kumimoji="1" lang="en-US" altLang="ko-KR" sz="2400" dirty="0" smtClean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자원 획득</a:t>
            </a:r>
            <a:endParaRPr kumimoji="1" lang="en-US" altLang="ko-KR" sz="4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스킬강화</a:t>
            </a:r>
            <a:endParaRPr kumimoji="1" lang="en-US" altLang="ko-KR" sz="3200" dirty="0" smtClean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스킬 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효과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액션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변경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스킬의 실제 효과에 대해 정의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정의된 로직의 데미지는 </a:t>
            </a:r>
            <a:r>
              <a:rPr kumimoji="1" lang="en-US" altLang="ko-KR" sz="2400" dirty="0" smtClean="0"/>
              <a:t>50%</a:t>
            </a:r>
            <a:r>
              <a:rPr kumimoji="1" lang="ko-KR" altLang="en-US" sz="2400" dirty="0" smtClean="0"/>
              <a:t> 등등</a:t>
            </a:r>
            <a:r>
              <a:rPr kumimoji="1" lang="mr-IN" altLang="ko-KR" sz="2400" dirty="0" smtClean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스킬을 사용할 때 플레이어의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액션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행동</a:t>
            </a:r>
            <a:r>
              <a:rPr kumimoji="1" lang="en-US" altLang="ko-KR" sz="2400" dirty="0" smtClean="0"/>
              <a:t>)</a:t>
            </a:r>
            <a:r>
              <a:rPr kumimoji="1" lang="ko-KR" altLang="en-US" sz="2400" dirty="0" smtClean="0"/>
              <a:t>에 대하여 설정</a:t>
            </a:r>
            <a:endParaRPr kumimoji="1" lang="ko-KR" altLang="en-US" sz="2400" dirty="0"/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오브젝트 사용 스킬의 경우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오브젝트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속도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경로 등</a:t>
            </a:r>
            <a:r>
              <a:rPr kumimoji="1" lang="mr-IN" altLang="ko-KR" sz="2400" dirty="0" smtClean="0"/>
              <a:t>…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오브젝트의 형식에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대하여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발사각도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갯수 등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스킬에 지속적으로 무언가를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주는 효과가 있을 경우 설정</a:t>
            </a:r>
            <a:endParaRPr kumimoji="1" lang="ko-KR" altLang="en-US" sz="2400" dirty="0"/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버프에 대한 효과값에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대한 상세 설정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ko-KR" altLang="en-US" sz="14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ko-KR" altLang="en-US" sz="14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힘</a:t>
            </a:r>
            <a:endParaRPr kumimoji="1" lang="ko-KR" altLang="en-US" dirty="0"/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지능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물리</a:t>
            </a:r>
            <a:endParaRPr kumimoji="1" lang="ko-KR" altLang="en-US" sz="4000" b="1" dirty="0"/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마법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종료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데이터 사전 로드 범위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카메라 출력 범위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카메라 출력 범위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아주 강력한 몬스터</a:t>
            </a:r>
            <a:endParaRPr kumimoji="1" lang="ko-KR" altLang="en-US" dirty="0"/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/>
                <a:gridCol w="11208701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TAB</a:t>
            </a:r>
            <a:r>
              <a:rPr kumimoji="1" lang="ko-KR" altLang="en-US" dirty="0" smtClean="0">
                <a:solidFill>
                  <a:prstClr val="black"/>
                </a:solidFill>
              </a:rPr>
              <a:t>키로</a:t>
            </a:r>
            <a:endParaRPr kumimoji="1" lang="en-US" altLang="ko-KR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도에 적이 있는가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도에 해당 적이 있는가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 smtClean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해당 적</a:t>
            </a:r>
            <a:endParaRPr kumimoji="1" lang="en-US" altLang="ko-KR" dirty="0" smtClean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전투 진행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입력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/>
                <a:gridCol w="11208701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실행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smtClean="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월드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필드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던전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실내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성역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실내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성역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실외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공격 가능</a:t>
            </a:r>
            <a:endParaRPr kumimoji="1"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</a:rPr>
              <a:t>공격 불가</a:t>
            </a:r>
            <a:endParaRPr kumimoji="1" lang="en-US" altLang="ko-KR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입력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/>
                <a:gridCol w="11208701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실행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smtClean="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 smtClean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/>
                <a:gridCol w="9108360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실행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 smtClean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 smtClean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충돌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/>
                <a:gridCol w="9638069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 smtClean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공격 </a:t>
            </a:r>
            <a:r>
              <a:rPr kumimoji="1" lang="ko-KR" altLang="en-US" sz="2000" dirty="0" smtClean="0">
                <a:solidFill>
                  <a:schemeClr val="tx1"/>
                </a:solidFill>
              </a:rPr>
              <a:t>충돌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/>
                <a:gridCol w="9638069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smtClean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출력 종료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 smtClean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 smtClean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탱커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을 가림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 smtClean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줄내림 처리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으로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내부의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들은 키보드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위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dirty="0" smtClean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별도 이미지로 표시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basicChat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값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부분에서만 상하단 스크롤링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강타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이동속도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공통속성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  <a:r>
              <a:rPr kumimoji="1" lang="ko-KR" altLang="en-US" dirty="0" smtClean="0">
                <a:solidFill>
                  <a:schemeClr val="tx1"/>
                </a:solidFill>
              </a:rPr>
              <a:t> 진입 시도해도 무반응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불러오기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골드로 설정된 것이 있을 경우 값을 불러옴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r>
              <a:rPr kumimoji="1" lang="ko-KR" altLang="en-US" dirty="0" smtClean="0">
                <a:solidFill>
                  <a:schemeClr val="tx1"/>
                </a:solidFill>
              </a:rPr>
              <a:t>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번호로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읽어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각각 </a:t>
            </a:r>
            <a:r>
              <a:rPr kumimoji="1" lang="en-US" altLang="ko-KR" dirty="0" smtClean="0">
                <a:solidFill>
                  <a:schemeClr val="tx1"/>
                </a:solidFill>
              </a:rPr>
              <a:t>N, 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입력하면 해당 기능 발동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마지막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첫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 스크립트가 아닐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변경 후 선택 불가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Questsuc</a:t>
            </a:r>
            <a:r>
              <a:rPr lang="ko-KR" altLang="en-US" dirty="0" smtClean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15pt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</a:t>
            </a:r>
            <a:r>
              <a:rPr kumimoji="1" lang="en-US" altLang="ko-KR" dirty="0" smtClean="0">
                <a:solidFill>
                  <a:schemeClr val="tx1"/>
                </a:solidFill>
              </a:rPr>
              <a:t>255</a:t>
            </a:r>
            <a:r>
              <a:rPr kumimoji="1" lang="mr-IN" altLang="ko-KR" dirty="0" smtClean="0">
                <a:solidFill>
                  <a:schemeClr val="tx1"/>
                </a:solidFill>
              </a:rPr>
              <a:t>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mtClean="0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기력이 부족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Layer 1: </a:t>
            </a:r>
            <a:r>
              <a:rPr kumimoji="1" lang="ko-KR" altLang="en-US" dirty="0" smtClean="0">
                <a:solidFill>
                  <a:schemeClr val="tx1"/>
                </a:solidFill>
              </a:rPr>
              <a:t>뒷배경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2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지형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3 :  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 몬스터 등의 오브젝트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4 : HP</a:t>
            </a:r>
            <a:r>
              <a:rPr kumimoji="1" lang="ko-KR" altLang="en-US" dirty="0" smtClean="0">
                <a:solidFill>
                  <a:schemeClr val="tx1"/>
                </a:solidFill>
              </a:rPr>
              <a:t>바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ko-KR" altLang="en-US" dirty="0" smtClean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5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방어능력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생존능력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layer1</a:t>
            </a:r>
          </a:p>
          <a:p>
            <a:pPr algn="ctr"/>
            <a:r>
              <a:rPr kumimoji="1" lang="ko-KR" altLang="en-US" dirty="0" smtClean="0"/>
              <a:t>땅의 표현</a:t>
            </a:r>
            <a:endParaRPr kumimoji="1" lang="ko-KR" altLang="en-US" dirty="0"/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플레이어의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최대 시야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npcInfo</a:t>
            </a:r>
            <a:r>
              <a:rPr kumimoji="1" lang="ko-KR" altLang="en-US" dirty="0" smtClean="0"/>
              <a:t>의 테이터 사용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int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 - (</a:t>
            </a:r>
            <a:r>
              <a:rPr kumimoji="1" lang="ko-KR" altLang="en-US" dirty="0" smtClean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대상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agi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3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( 2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100%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적용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10%</a:t>
            </a:r>
            <a:r>
              <a:rPr kumimoji="1" lang="ko-KR" altLang="en-US" dirty="0" smtClean="0">
                <a:solidFill>
                  <a:schemeClr val="tx1"/>
                </a:solidFill>
              </a:rPr>
              <a:t>식 차감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최대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차감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mtClean="0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 smtClean="0">
                  <a:solidFill>
                    <a:srgbClr val="FF0000"/>
                  </a:solidFill>
                </a:rPr>
                <a:t>기술점수</a:t>
              </a:r>
              <a:endParaRPr kumimoji="1" lang="ko-KR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공격행위</a:t>
              </a:r>
              <a:endParaRPr kumimoji="1" lang="ko-KR" altLang="en-US" sz="2800" dirty="0"/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획득</a:t>
            </a:r>
            <a:endParaRPr kumimoji="1" lang="ko-KR" altLang="en-US" sz="2000" b="1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소모</a:t>
            </a:r>
            <a:endParaRPr kumimoji="1" lang="ko-KR" altLang="en-US" sz="20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룬 지급</a:t>
            </a:r>
            <a:endParaRPr kumimoji="1" lang="ko-KR" altLang="en-US" sz="2400" dirty="0"/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스킬 요구량만큼 룬 소모</a:t>
            </a:r>
            <a:endParaRPr kumimoji="1" lang="ko-KR" altLang="en-US" sz="2400" dirty="0"/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재사용 시간에 따라 룬 회복</a:t>
            </a:r>
            <a:endParaRPr kumimoji="1" lang="ko-KR" altLang="en-US" sz="2400" dirty="0"/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남은 룬중 추가 소모 </a:t>
            </a:r>
            <a:endParaRPr kumimoji="1"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50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200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300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400</a:t>
            </a:r>
            <a:r>
              <a:rPr kumimoji="1" lang="ko-KR" altLang="en-US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현재 발열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최대발열</a:t>
            </a:r>
            <a:endParaRPr kumimoji="1" lang="ko-KR" altLang="en-US" dirty="0"/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발열 </a:t>
            </a:r>
            <a:r>
              <a:rPr kumimoji="1" lang="en-US" altLang="ko-KR" sz="1400" dirty="0" smtClean="0"/>
              <a:t>1</a:t>
            </a:r>
            <a:r>
              <a:rPr kumimoji="1" lang="ko-KR" altLang="en-US" sz="1400" dirty="0" smtClean="0"/>
              <a:t>개 누적</a:t>
            </a:r>
            <a:endParaRPr kumimoji="1" lang="ko-KR" altLang="en-US" sz="1400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2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3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4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smtClean="0"/>
              <a:t>총 기술점수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11506</TotalTime>
  <Words>2600</Words>
  <Application>Microsoft Macintosh PowerPoint</Application>
  <PresentationFormat>와이드스크린</PresentationFormat>
  <Paragraphs>970</Paragraphs>
  <Slides>66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0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1838</cp:revision>
  <dcterms:created xsi:type="dcterms:W3CDTF">2016-08-04T08:48:25Z</dcterms:created>
  <dcterms:modified xsi:type="dcterms:W3CDTF">2016-12-20T11:06:12Z</dcterms:modified>
</cp:coreProperties>
</file>